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772400" cy="4824536"/>
          </a:xfrm>
        </p:spPr>
        <p:txBody>
          <a:bodyPr>
            <a:normAutofit/>
          </a:bodyPr>
          <a:lstStyle/>
          <a:p>
            <a:r>
              <a:rPr lang="ru-RU" dirty="0" smtClean="0"/>
              <a:t>Второй городской слет добровольческого волонтерского движения Служб школьной медиации для учащихся 14-16 </a:t>
            </a:r>
            <a:r>
              <a:rPr lang="ru-RU" smtClean="0"/>
              <a:t>лет </a:t>
            </a:r>
            <a:br>
              <a:rPr lang="ru-RU" smtClean="0"/>
            </a:br>
            <a:r>
              <a:rPr lang="ru-RU" smtClean="0"/>
              <a:t>ОО </a:t>
            </a:r>
            <a:r>
              <a:rPr lang="ru-RU" dirty="0" smtClean="0"/>
              <a:t>города Екатеринбурга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42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5112568" cy="41044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Живой Блог Медиатора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84784"/>
            <a:ext cx="3768419" cy="28263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63" y="3861048"/>
            <a:ext cx="3779912" cy="283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0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4601633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Подведение итогов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217" y="2996952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9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376" y="1844824"/>
            <a:ext cx="5616624" cy="372681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Подведение итогов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40968"/>
            <a:ext cx="5796136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9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136904" cy="61926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38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96596" y="2276012"/>
            <a:ext cx="4601633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 Новых Встреч!!!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07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564904"/>
            <a:ext cx="4601633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Знакомство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12976"/>
            <a:ext cx="4860032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9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1676" y="2420028"/>
            <a:ext cx="4601633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Портрет медиатора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16457" y="2008279"/>
            <a:ext cx="5340086" cy="400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0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67700" y="2636052"/>
            <a:ext cx="4601633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Портрет медиатора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28484" y="2584484"/>
            <a:ext cx="5007712" cy="32403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12776"/>
            <a:ext cx="3899925" cy="29249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285" y="4116232"/>
            <a:ext cx="345638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5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23684" y="2636052"/>
            <a:ext cx="4601633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Квест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492896"/>
            <a:ext cx="5052053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1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8880"/>
            <a:ext cx="4601633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Квест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46773" y="1831133"/>
            <a:ext cx="4995935" cy="41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3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9650" y="2164726"/>
            <a:ext cx="4601633" cy="410584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Фестиваль песни у костра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36912"/>
            <a:ext cx="435597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8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87199" y="2262891"/>
            <a:ext cx="3777538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Подходим к истине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32040" y="2636912"/>
            <a:ext cx="5400600" cy="2808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86633" y="2697177"/>
            <a:ext cx="5220072" cy="268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69420" y="2207443"/>
            <a:ext cx="4968552" cy="381126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4864" y="1997191"/>
            <a:ext cx="5251389" cy="393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63</TotalTime>
  <Words>38</Words>
  <Application>Microsoft Office PowerPoint</Application>
  <PresentationFormat>Экран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Второй городской слет добровольческого волонтерского движения Служб школьной медиации для учащихся 14-16 лет  ОО города Екатеринбурга</vt:lpstr>
      <vt:lpstr>Знакомство</vt:lpstr>
      <vt:lpstr>Портрет медиатора</vt:lpstr>
      <vt:lpstr>Портрет медиатора</vt:lpstr>
      <vt:lpstr>Квест</vt:lpstr>
      <vt:lpstr>Квест</vt:lpstr>
      <vt:lpstr>Фестиваль песни у костра</vt:lpstr>
      <vt:lpstr>Подходим к истине</vt:lpstr>
      <vt:lpstr>Презентация PowerPoint</vt:lpstr>
      <vt:lpstr>Живой Блог Медиатора</vt:lpstr>
      <vt:lpstr>Подведение итогов</vt:lpstr>
      <vt:lpstr>Подведение итогов</vt:lpstr>
      <vt:lpstr>Презентация PowerPoint</vt:lpstr>
      <vt:lpstr>До Новых Встреч!!!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Ланец</dc:creator>
  <cp:lastModifiedBy>Пользователь Windows</cp:lastModifiedBy>
  <cp:revision>6</cp:revision>
  <dcterms:created xsi:type="dcterms:W3CDTF">2018-11-02T15:49:14Z</dcterms:created>
  <dcterms:modified xsi:type="dcterms:W3CDTF">2018-11-06T03:50:21Z</dcterms:modified>
</cp:coreProperties>
</file>